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a7c99a9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a7c99a9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a7c99a9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a7c99a9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a7c99a9e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a7c99a9e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